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Oswald Medium"/>
      <p:regular r:id="rId9"/>
      <p:bold r:id="rId10"/>
    </p:embeddedFon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  <p:embeddedFont>
      <p:font typeface="Averag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font" Target="fonts/OswaldMedium-bold.fntdata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OswaldMedium-regular.fntdata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ConnectAbility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Cycle V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Mt. Dew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Deliverables- Adding/Modifying Data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300" y="2571750"/>
            <a:ext cx="3018300" cy="23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ADMIN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-Activate/Deactivate User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SUPPORT ROLE COORDINATOR-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-Posts an announcement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-Adds a resource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USER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-Create an account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-Send a Friend Request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-Accept a Friend Request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-Sends a message (Friends only)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Prompts</a:t>
            </a:r>
            <a:endParaRPr/>
          </a:p>
        </p:txBody>
      </p:sp>
      <p:sp>
        <p:nvSpPr>
          <p:cNvPr id="249" name="Google Shape;249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0" name="Google Shape;250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